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1"/>
  </p:notesMasterIdLst>
  <p:sldIdLst>
    <p:sldId id="256" r:id="rId3"/>
    <p:sldId id="367" r:id="rId4"/>
    <p:sldId id="257" r:id="rId5"/>
    <p:sldId id="258" r:id="rId6"/>
    <p:sldId id="259" r:id="rId7"/>
    <p:sldId id="337" r:id="rId8"/>
    <p:sldId id="363" r:id="rId9"/>
    <p:sldId id="354" r:id="rId10"/>
    <p:sldId id="364" r:id="rId11"/>
    <p:sldId id="356" r:id="rId12"/>
    <p:sldId id="357" r:id="rId13"/>
    <p:sldId id="366" r:id="rId14"/>
    <p:sldId id="359" r:id="rId15"/>
    <p:sldId id="358" r:id="rId16"/>
    <p:sldId id="360" r:id="rId17"/>
    <p:sldId id="264" r:id="rId18"/>
    <p:sldId id="265" r:id="rId19"/>
    <p:sldId id="338" r:id="rId20"/>
    <p:sldId id="339" r:id="rId21"/>
    <p:sldId id="340" r:id="rId22"/>
    <p:sldId id="341" r:id="rId23"/>
    <p:sldId id="342" r:id="rId24"/>
    <p:sldId id="343" r:id="rId25"/>
    <p:sldId id="344" r:id="rId26"/>
    <p:sldId id="345" r:id="rId27"/>
    <p:sldId id="346" r:id="rId28"/>
    <p:sldId id="347" r:id="rId29"/>
    <p:sldId id="271" r:id="rId30"/>
    <p:sldId id="266" r:id="rId31"/>
    <p:sldId id="348" r:id="rId32"/>
    <p:sldId id="349" r:id="rId33"/>
    <p:sldId id="350" r:id="rId34"/>
    <p:sldId id="351" r:id="rId35"/>
    <p:sldId id="353" r:id="rId36"/>
    <p:sldId id="352" r:id="rId37"/>
    <p:sldId id="279" r:id="rId38"/>
    <p:sldId id="362" r:id="rId39"/>
    <p:sldId id="365" r:id="rId40"/>
  </p:sldIdLst>
  <p:sldSz cx="12192000" cy="6858000"/>
  <p:notesSz cx="6858000" cy="9144000"/>
  <p:embeddedFontLst>
    <p:embeddedFont>
      <p:font typeface="Comic Sans MS" panose="030F0702030302020204" pitchFamily="66" charset="0"/>
      <p:regular r:id="rId42"/>
      <p:bold r:id="rId43"/>
      <p:italic r:id="rId44"/>
      <p:boldItalic r:id="rId45"/>
    </p:embeddedFont>
    <p:embeddedFont>
      <p:font typeface="Poppins" panose="020B0502040204020203"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102"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100"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DD70-2E3F-3F15-0FF5-2A497AD80FAB}"/>
              </a:ext>
            </a:extLst>
          </p:cNvPr>
          <p:cNvSpPr>
            <a:spLocks noGrp="1"/>
          </p:cNvSpPr>
          <p:nvPr>
            <p:ph type="title"/>
          </p:nvPr>
        </p:nvSpPr>
        <p:spPr/>
        <p:txBody>
          <a:bodyPr/>
          <a:lstStyle/>
          <a:p>
            <a:r>
              <a:rPr lang="en-US" dirty="0"/>
              <a:t>SUBMITTED BY –</a:t>
            </a:r>
            <a:br>
              <a:rPr lang="en-US" dirty="0"/>
            </a:br>
            <a:endParaRPr lang="en-IN" dirty="0"/>
          </a:p>
        </p:txBody>
      </p:sp>
      <p:sp>
        <p:nvSpPr>
          <p:cNvPr id="3" name="Subtitle 2">
            <a:extLst>
              <a:ext uri="{FF2B5EF4-FFF2-40B4-BE49-F238E27FC236}">
                <a16:creationId xmlns:a16="http://schemas.microsoft.com/office/drawing/2014/main" id="{9177BA46-5273-34A6-3671-2EA0CB87C1CF}"/>
              </a:ext>
            </a:extLst>
          </p:cNvPr>
          <p:cNvSpPr>
            <a:spLocks noGrp="1"/>
          </p:cNvSpPr>
          <p:nvPr>
            <p:ph type="subTitle" idx="4294967295"/>
          </p:nvPr>
        </p:nvSpPr>
        <p:spPr>
          <a:xfrm>
            <a:off x="0" y="1238865"/>
            <a:ext cx="9144000" cy="2482235"/>
          </a:xfrm>
        </p:spPr>
        <p:txBody>
          <a:bodyPr/>
          <a:lstStyle/>
          <a:p>
            <a:r>
              <a:rPr lang="en-US" dirty="0"/>
              <a:t>SHAILJA TRIPATHI</a:t>
            </a:r>
            <a:br>
              <a:rPr lang="en-US" dirty="0"/>
            </a:br>
            <a:r>
              <a:rPr lang="en-US" dirty="0"/>
              <a:t>SRISHTI KUMARI</a:t>
            </a:r>
            <a:endParaRPr lang="en-IN" dirty="0"/>
          </a:p>
        </p:txBody>
      </p:sp>
    </p:spTree>
    <p:extLst>
      <p:ext uri="{BB962C8B-B14F-4D97-AF65-F5344CB8AC3E}">
        <p14:creationId xmlns:p14="http://schemas.microsoft.com/office/powerpoint/2010/main" val="3017819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38</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TotalTime>
  <Words>1539</Words>
  <Application>Microsoft Office PowerPoint</Application>
  <PresentationFormat>Widescreen</PresentationFormat>
  <Paragraphs>283</Paragraphs>
  <Slides>38</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Poppins</vt:lpstr>
      <vt:lpstr>Comic Sans MS</vt:lpstr>
      <vt:lpstr>Source Sans Pro</vt:lpstr>
      <vt:lpstr>Arial</vt:lpstr>
      <vt:lpstr>Calibri</vt:lpstr>
      <vt:lpstr>1_Office Theme</vt:lpstr>
      <vt:lpstr>1_Office Theme</vt:lpstr>
      <vt:lpstr>PowerPoint Presentation</vt:lpstr>
      <vt:lpstr>SUBMITTED BY – </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shailja tripathi</cp:lastModifiedBy>
  <cp:revision>56</cp:revision>
  <dcterms:created xsi:type="dcterms:W3CDTF">2022-09-23T13:48:30Z</dcterms:created>
  <dcterms:modified xsi:type="dcterms:W3CDTF">2025-07-07T11:25:06Z</dcterms:modified>
</cp:coreProperties>
</file>